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3" r:id="rId5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357" autoAdjust="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0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60CCD18-55E0-41B3-9DC7-739DEE0AD340}" type="datetime1">
              <a:rPr lang="ru-RU" smtClean="0"/>
              <a:t>14.03.2023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=""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1D13D6A-DFDD-4B27-9F53-83C0CD933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2E95664-4811-4F2E-9C58-5236E9ABD6FD}" type="datetime1">
              <a:rPr lang="ru-RU" noProof="0" smtClean="0"/>
              <a:t>14.03.2023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A1D7B6F-E65C-42E7-86A5-0A01C6C95227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ru-RU" noProof="0" smtClean="0"/>
              <a:t>1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845230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=""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=""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=""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=""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=""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=""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=""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=""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=""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ЩЕЛКНИТЕ, ЧТОБЫ ИЗМЕНИТЬ ОБРАЗЕЦ</a:t>
            </a:r>
          </a:p>
        </p:txBody>
      </p:sp>
      <p:sp>
        <p:nvSpPr>
          <p:cNvPr id="42" name="Рисунок 26">
            <a:extLst>
              <a:ext uri="{FF2B5EF4-FFF2-40B4-BE49-F238E27FC236}">
                <a16:creationId xmlns=""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45" name="Текст 44">
            <a:extLst>
              <a:ext uri="{FF2B5EF4-FFF2-40B4-BE49-F238E27FC236}">
                <a16:creationId xmlns=""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 rtlCol="0"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МЕСЯЦ</a:t>
            </a:r>
            <a:br>
              <a:rPr lang="ru-RU" noProof="0"/>
            </a:br>
            <a:r>
              <a:rPr lang="ru-RU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лагодарнос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афический объект 35">
            <a:extLst>
              <a:ext uri="{FF2B5EF4-FFF2-40B4-BE49-F238E27FC236}">
                <a16:creationId xmlns=""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Полилиния: Фигура 41">
              <a:extLst>
                <a:ext uri="{FF2B5EF4-FFF2-40B4-BE49-F238E27FC236}">
                  <a16:creationId xmlns=""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=""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14" name="Полилиния: Фигура 13">
            <a:extLst>
              <a:ext uri="{FF2B5EF4-FFF2-40B4-BE49-F238E27FC236}">
                <a16:creationId xmlns=""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0" name="Полилиния: Фигура 9">
            <a:extLst>
              <a:ext uri="{FF2B5EF4-FFF2-40B4-BE49-F238E27FC236}">
                <a16:creationId xmlns=""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2" name="Полилиния: фигура 11">
            <a:extLst>
              <a:ext uri="{FF2B5EF4-FFF2-40B4-BE49-F238E27FC236}">
                <a16:creationId xmlns=""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=""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9" name="Полилиния: Фигура 8">
            <a:extLst>
              <a:ext uri="{FF2B5EF4-FFF2-40B4-BE49-F238E27FC236}">
                <a16:creationId xmlns=""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1" name="Полилиния: Фигура 10">
            <a:extLst>
              <a:ext uri="{FF2B5EF4-FFF2-40B4-BE49-F238E27FC236}">
                <a16:creationId xmlns=""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3" name="Полилиния: Фигура 12">
            <a:extLst>
              <a:ext uri="{FF2B5EF4-FFF2-40B4-BE49-F238E27FC236}">
                <a16:creationId xmlns=""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5" name="Полилиния: Фигура 14">
            <a:extLst>
              <a:ext uri="{FF2B5EF4-FFF2-40B4-BE49-F238E27FC236}">
                <a16:creationId xmlns=""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 rtlCol="0"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Спасибо за внимание!</a:t>
            </a:r>
          </a:p>
        </p:txBody>
      </p:sp>
      <p:grpSp>
        <p:nvGrpSpPr>
          <p:cNvPr id="23" name="Графический объект 21">
            <a:extLst>
              <a:ext uri="{FF2B5EF4-FFF2-40B4-BE49-F238E27FC236}">
                <a16:creationId xmlns=""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Полилиния: Фигура 23">
              <a:extLst>
                <a:ext uri="{FF2B5EF4-FFF2-40B4-BE49-F238E27FC236}">
                  <a16:creationId xmlns=""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=""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0" name="Рисунок 28">
            <a:extLst>
              <a:ext uri="{FF2B5EF4-FFF2-40B4-BE49-F238E27FC236}">
                <a16:creationId xmlns=""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35" name="Текст 34">
            <a:extLst>
              <a:ext uri="{FF2B5EF4-FFF2-40B4-BE49-F238E27FC236}">
                <a16:creationId xmlns=""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=""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=""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=""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=""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=""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=""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=""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=""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=""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23" name="Подзаголовок 2">
            <a:extLst>
              <a:ext uri="{FF2B5EF4-FFF2-40B4-BE49-F238E27FC236}">
                <a16:creationId xmlns=""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=""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=""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</p:grpSp>
      <p:sp>
        <p:nvSpPr>
          <p:cNvPr id="21" name="Текст 2">
            <a:extLst>
              <a:ext uri="{FF2B5EF4-FFF2-40B4-BE49-F238E27FC236}">
                <a16:creationId xmlns=""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22" name="Объект 2">
            <a:extLst>
              <a:ext uri="{FF2B5EF4-FFF2-40B4-BE49-F238E27FC236}">
                <a16:creationId xmlns=""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7" name="Объект 2">
            <a:extLst>
              <a:ext uri="{FF2B5EF4-FFF2-40B4-BE49-F238E27FC236}">
                <a16:creationId xmlns=""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8" name="Объект 3">
            <a:extLst>
              <a:ext uri="{FF2B5EF4-FFF2-40B4-BE49-F238E27FC236}">
                <a16:creationId xmlns=""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=""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9" name="Текст 4">
            <a:extLst>
              <a:ext uri="{FF2B5EF4-FFF2-40B4-BE49-F238E27FC236}">
                <a16:creationId xmlns=""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0" name="Объект 5">
            <a:extLst>
              <a:ext uri="{FF2B5EF4-FFF2-40B4-BE49-F238E27FC236}">
                <a16:creationId xmlns=""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=""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=""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Объект 2">
            <a:extLst>
              <a:ext uri="{FF2B5EF4-FFF2-40B4-BE49-F238E27FC236}">
                <a16:creationId xmlns=""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9" name="Текст 3">
            <a:extLst>
              <a:ext uri="{FF2B5EF4-FFF2-40B4-BE49-F238E27FC236}">
                <a16:creationId xmlns=""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=""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=""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7" name="Рисунок 2">
            <a:extLst>
              <a:ext uri="{FF2B5EF4-FFF2-40B4-BE49-F238E27FC236}">
                <a16:creationId xmlns=""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5183188" y="1347788"/>
            <a:ext cx="6172200" cy="4330539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18" name="Текст 3">
            <a:extLst>
              <a:ext uri="{FF2B5EF4-FFF2-40B4-BE49-F238E27FC236}">
                <a16:creationId xmlns=""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=""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=""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Рисунок 15">
            <a:extLst>
              <a:ext uri="{FF2B5EF4-FFF2-40B4-BE49-F238E27FC236}">
                <a16:creationId xmlns=""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Вручную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рафический объект 2">
            <a:extLst>
              <a:ext uri="{FF2B5EF4-FFF2-40B4-BE49-F238E27FC236}">
                <a16:creationId xmlns=""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3" name="Текст 21">
            <a:extLst>
              <a:ext uri="{FF2B5EF4-FFF2-40B4-BE49-F238E27FC236}">
                <a16:creationId xmlns=""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1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=""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33" name="Текст 21">
            <a:extLst>
              <a:ext uri="{FF2B5EF4-FFF2-40B4-BE49-F238E27FC236}">
                <a16:creationId xmlns=""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2</a:t>
            </a:r>
          </a:p>
        </p:txBody>
      </p:sp>
      <p:sp>
        <p:nvSpPr>
          <p:cNvPr id="34" name="Текст 24">
            <a:extLst>
              <a:ext uri="{FF2B5EF4-FFF2-40B4-BE49-F238E27FC236}">
                <a16:creationId xmlns=""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37" name="Текст 21">
            <a:extLst>
              <a:ext uri="{FF2B5EF4-FFF2-40B4-BE49-F238E27FC236}">
                <a16:creationId xmlns=""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3</a:t>
            </a:r>
          </a:p>
        </p:txBody>
      </p:sp>
      <p:sp>
        <p:nvSpPr>
          <p:cNvPr id="38" name="Текст 24">
            <a:extLst>
              <a:ext uri="{FF2B5EF4-FFF2-40B4-BE49-F238E27FC236}">
                <a16:creationId xmlns=""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0" name="Текст 24">
            <a:extLst>
              <a:ext uri="{FF2B5EF4-FFF2-40B4-BE49-F238E27FC236}">
                <a16:creationId xmlns=""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3" name="Текст 24">
            <a:extLst>
              <a:ext uri="{FF2B5EF4-FFF2-40B4-BE49-F238E27FC236}">
                <a16:creationId xmlns=""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5" name="Текст 24">
            <a:extLst>
              <a:ext uri="{FF2B5EF4-FFF2-40B4-BE49-F238E27FC236}">
                <a16:creationId xmlns=""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6" name="Текст 24">
            <a:extLst>
              <a:ext uri="{FF2B5EF4-FFF2-40B4-BE49-F238E27FC236}">
                <a16:creationId xmlns=""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8" name="Текст 24">
            <a:extLst>
              <a:ext uri="{FF2B5EF4-FFF2-40B4-BE49-F238E27FC236}">
                <a16:creationId xmlns=""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9" name="Текст 24">
            <a:extLst>
              <a:ext uri="{FF2B5EF4-FFF2-40B4-BE49-F238E27FC236}">
                <a16:creationId xmlns=""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0" name="Текст 24">
            <a:extLst>
              <a:ext uri="{FF2B5EF4-FFF2-40B4-BE49-F238E27FC236}">
                <a16:creationId xmlns=""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5" name="Рисунок 12">
            <a:extLst>
              <a:ext uri="{FF2B5EF4-FFF2-40B4-BE49-F238E27FC236}">
                <a16:creationId xmlns=""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891723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6" name="Рисунок 12">
            <a:extLst>
              <a:ext uri="{FF2B5EF4-FFF2-40B4-BE49-F238E27FC236}">
                <a16:creationId xmlns=""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2590348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7" name="Рисунок 12">
            <a:extLst>
              <a:ext uri="{FF2B5EF4-FFF2-40B4-BE49-F238E27FC236}">
                <a16:creationId xmlns=""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4794793" y="3816446"/>
            <a:ext cx="2048256" cy="8961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8" name="Рисунок 9">
            <a:extLst>
              <a:ext uri="{FF2B5EF4-FFF2-40B4-BE49-F238E27FC236}">
                <a16:creationId xmlns=""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7876955" y="3864572"/>
            <a:ext cx="1481328" cy="75895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Как использовать этот шаблон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афический объект 16">
            <a:extLst>
              <a:ext uri="{FF2B5EF4-FFF2-40B4-BE49-F238E27FC236}">
                <a16:creationId xmlns=""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Полилиния: Фигура 7">
              <a:extLst>
                <a:ext uri="{FF2B5EF4-FFF2-40B4-BE49-F238E27FC236}">
                  <a16:creationId xmlns=""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9" name="Полилиния: Фигура 8">
              <a:extLst>
                <a:ext uri="{FF2B5EF4-FFF2-40B4-BE49-F238E27FC236}">
                  <a16:creationId xmlns=""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=""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=""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=""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rtlCol="0"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1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=""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grpSp>
        <p:nvGrpSpPr>
          <p:cNvPr id="19" name="Графический объект 17">
            <a:extLst>
              <a:ext uri="{FF2B5EF4-FFF2-40B4-BE49-F238E27FC236}">
                <a16:creationId xmlns=""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Полилиния: Фигура 19">
              <a:extLst>
                <a:ext uri="{FF2B5EF4-FFF2-40B4-BE49-F238E27FC236}">
                  <a16:creationId xmlns=""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1" name="Полилиния: Фигура 20">
              <a:extLst>
                <a:ext uri="{FF2B5EF4-FFF2-40B4-BE49-F238E27FC236}">
                  <a16:creationId xmlns=""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2" name="Полилиния: фигура 21">
              <a:extLst>
                <a:ext uri="{FF2B5EF4-FFF2-40B4-BE49-F238E27FC236}">
                  <a16:creationId xmlns=""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4" name="Рисунок 23">
            <a:extLst>
              <a:ext uri="{FF2B5EF4-FFF2-40B4-BE49-F238E27FC236}">
                <a16:creationId xmlns=""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афический объект 16">
            <a:extLst>
              <a:ext uri="{FF2B5EF4-FFF2-40B4-BE49-F238E27FC236}">
                <a16:creationId xmlns=""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Полилиния: Фигура 8">
              <a:extLst>
                <a:ext uri="{FF2B5EF4-FFF2-40B4-BE49-F238E27FC236}">
                  <a16:creationId xmlns=""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0" name="Полилиния: фигура 9">
              <a:extLst>
                <a:ext uri="{FF2B5EF4-FFF2-40B4-BE49-F238E27FC236}">
                  <a16:creationId xmlns=""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13" name="Группа 12">
            <a:extLst>
              <a:ext uri="{FF2B5EF4-FFF2-40B4-BE49-F238E27FC236}">
                <a16:creationId xmlns=""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Графический объект 23">
              <a:extLst>
                <a:ext uri="{FF2B5EF4-FFF2-40B4-BE49-F238E27FC236}">
                  <a16:creationId xmlns=""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2" name="Графический объект 6">
              <a:extLst>
                <a:ext uri="{FF2B5EF4-FFF2-40B4-BE49-F238E27FC236}">
                  <a16:creationId xmlns=""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16" name="Заголовок 1">
            <a:extLst>
              <a:ext uri="{FF2B5EF4-FFF2-40B4-BE49-F238E27FC236}">
                <a16:creationId xmlns=""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2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Текст 16">
            <a:extLst>
              <a:ext uri="{FF2B5EF4-FFF2-40B4-BE49-F238E27FC236}">
                <a16:creationId xmlns=""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0" name="Текст 16">
            <a:extLst>
              <a:ext uri="{FF2B5EF4-FFF2-40B4-BE49-F238E27FC236}">
                <a16:creationId xmlns=""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grpSp>
        <p:nvGrpSpPr>
          <p:cNvPr id="22" name="Графический объект 20">
            <a:extLst>
              <a:ext uri="{FF2B5EF4-FFF2-40B4-BE49-F238E27FC236}">
                <a16:creationId xmlns=""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Полилиния: Фигура 22">
              <a:extLst>
                <a:ext uri="{FF2B5EF4-FFF2-40B4-BE49-F238E27FC236}">
                  <a16:creationId xmlns=""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4" name="Полилиния: Фигура 23">
              <a:extLst>
                <a:ext uri="{FF2B5EF4-FFF2-40B4-BE49-F238E27FC236}">
                  <a16:creationId xmlns=""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=""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7" name="Рисунок 26">
            <a:extLst>
              <a:ext uri="{FF2B5EF4-FFF2-40B4-BE49-F238E27FC236}">
                <a16:creationId xmlns=""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афический объект 16">
            <a:extLst>
              <a:ext uri="{FF2B5EF4-FFF2-40B4-BE49-F238E27FC236}">
                <a16:creationId xmlns=""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Полилиния: Фигура 18">
              <a:extLst>
                <a:ext uri="{FF2B5EF4-FFF2-40B4-BE49-F238E27FC236}">
                  <a16:creationId xmlns=""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0" name="Полилиния: Фигура 19">
              <a:extLst>
                <a:ext uri="{FF2B5EF4-FFF2-40B4-BE49-F238E27FC236}">
                  <a16:creationId xmlns=""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=""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=""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=""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Сравнение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=""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16" name="Объект 3">
            <a:extLst>
              <a:ext uri="{FF2B5EF4-FFF2-40B4-BE49-F238E27FC236}">
                <a16:creationId xmlns=""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2" name="Полилиния: фигура 21">
            <a:extLst>
              <a:ext uri="{FF2B5EF4-FFF2-40B4-BE49-F238E27FC236}">
                <a16:creationId xmlns=""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3" name="Полилиния: Фигура 22">
            <a:extLst>
              <a:ext uri="{FF2B5EF4-FFF2-40B4-BE49-F238E27FC236}">
                <a16:creationId xmlns=""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диаграммы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=""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3" name="Диаграмма 21">
            <a:extLst>
              <a:ext uri="{FF2B5EF4-FFF2-40B4-BE49-F238E27FC236}">
                <a16:creationId xmlns=""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диаграмму</a:t>
            </a:r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=""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=""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таб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таблицы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=""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5" name="Таблица 14">
            <a:extLst>
              <a:ext uri="{FF2B5EF4-FFF2-40B4-BE49-F238E27FC236}">
                <a16:creationId xmlns=""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таблицу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=""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=""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афический объект 16">
            <a:extLst>
              <a:ext uri="{FF2B5EF4-FFF2-40B4-BE49-F238E27FC236}">
                <a16:creationId xmlns=""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Полилиния: Фигура 6">
              <a:extLst>
                <a:ext uri="{FF2B5EF4-FFF2-40B4-BE49-F238E27FC236}">
                  <a16:creationId xmlns=""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8" name="Полилиния: Фигура 7">
              <a:extLst>
                <a:ext uri="{FF2B5EF4-FFF2-40B4-BE49-F238E27FC236}">
                  <a16:creationId xmlns=""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9" name="Графический объект 4">
            <a:extLst>
              <a:ext uri="{FF2B5EF4-FFF2-40B4-BE49-F238E27FC236}">
                <a16:creationId xmlns=""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=""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=""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16" name="Текст 3">
            <a:extLst>
              <a:ext uri="{FF2B5EF4-FFF2-40B4-BE49-F238E27FC236}">
                <a16:creationId xmlns=""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ru-RU" noProof="0"/>
              <a:t>ОБРАЗЕЦ ТЕКСТА</a:t>
            </a:r>
          </a:p>
        </p:txBody>
      </p:sp>
      <p:sp>
        <p:nvSpPr>
          <p:cNvPr id="20" name="Рисунок 19">
            <a:extLst>
              <a:ext uri="{FF2B5EF4-FFF2-40B4-BE49-F238E27FC236}">
                <a16:creationId xmlns=""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5" name="Заголовок 22">
            <a:extLst>
              <a:ext uri="{FF2B5EF4-FFF2-40B4-BE49-F238E27FC236}">
                <a16:creationId xmlns=""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Большое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идео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афический объект 16">
            <a:extLst>
              <a:ext uri="{FF2B5EF4-FFF2-40B4-BE49-F238E27FC236}">
                <a16:creationId xmlns=""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=""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=""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rtlCol="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Замещающее медиа 12">
            <a:extLst>
              <a:ext uri="{FF2B5EF4-FFF2-40B4-BE49-F238E27FC236}">
                <a16:creationId xmlns=""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1743456" y="1113044"/>
            <a:ext cx="8705088" cy="405079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медиа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=""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=""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ru-RU" noProof="0"/>
              <a:t> </a:t>
            </a:r>
          </a:p>
        </p:txBody>
      </p:sp>
      <p:sp>
        <p:nvSpPr>
          <p:cNvPr id="19" name="Полилиния: Фигура 18">
            <a:extLst>
              <a:ext uri="{FF2B5EF4-FFF2-40B4-BE49-F238E27FC236}">
                <a16:creationId xmlns=""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=""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=""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>
            <a:extLst>
              <a:ext uri="{FF2B5EF4-FFF2-40B4-BE49-F238E27FC236}">
                <a16:creationId xmlns=""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98C0CDE5-970C-4CC4-BF43-0DA127E73E8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68" r:id="rId19"/>
    <p:sldLayoutId id="2147483660" r:id="rId2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7588" y="261196"/>
            <a:ext cx="6121619" cy="99510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11772" y="1582933"/>
            <a:ext cx="24931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/>
              <a:t>Педагогічна рада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0393" y="1651312"/>
            <a:ext cx="6121619" cy="1432905"/>
          </a:xfrm>
          <a:prstGeom prst="rect">
            <a:avLst/>
          </a:prstGeom>
          <a:solidFill>
            <a:srgbClr val="FFFFCC"/>
          </a:solidFill>
        </p:spPr>
      </p:pic>
      <p:sp>
        <p:nvSpPr>
          <p:cNvPr id="9" name="Прямоугольник 8"/>
          <p:cNvSpPr/>
          <p:nvPr/>
        </p:nvSpPr>
        <p:spPr>
          <a:xfrm>
            <a:off x="3144198" y="3077204"/>
            <a:ext cx="38365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/>
              <a:t>Заступник директора з НВР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75142" y="3106429"/>
            <a:ext cx="1889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Директор </a:t>
            </a:r>
            <a:endParaRPr lang="uk-UA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218426" y="3616003"/>
            <a:ext cx="23668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/>
              <a:t>Методична рада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220772" y="4332456"/>
            <a:ext cx="3608104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uk-UA" sz="2400" dirty="0"/>
              <a:t>Колективні форми роботи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100" y="4886454"/>
            <a:ext cx="6121619" cy="8338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sp>
        <p:nvSpPr>
          <p:cNvPr id="14" name="Прямоугольник 13"/>
          <p:cNvSpPr/>
          <p:nvPr/>
        </p:nvSpPr>
        <p:spPr>
          <a:xfrm>
            <a:off x="6900319" y="4855852"/>
            <a:ext cx="144507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uk-UA" sz="2400" dirty="0"/>
              <a:t>Конкурси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482995" y="3545882"/>
            <a:ext cx="3289540" cy="3046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2400" dirty="0"/>
              <a:t>Творчий звіт учителів, співбесіди з учителями, індивідуальні консультації, самоосвіта, </a:t>
            </a:r>
            <a:r>
              <a:rPr lang="uk-UA" sz="2400" dirty="0" err="1"/>
              <a:t>взаємовідвідування</a:t>
            </a:r>
            <a:r>
              <a:rPr lang="uk-UA" sz="2400" dirty="0"/>
              <a:t> уроків, робота з молодими вчителями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3701909" y="1256305"/>
            <a:ext cx="1403960" cy="395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019245" y="2029202"/>
            <a:ext cx="871268" cy="11711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1647645" y="2251414"/>
            <a:ext cx="457200" cy="925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2070340" y="3485072"/>
            <a:ext cx="708675" cy="279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3890513" y="3624684"/>
            <a:ext cx="330259" cy="114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3579962" y="4077668"/>
            <a:ext cx="1005266" cy="2547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2596551" y="4154802"/>
            <a:ext cx="261450" cy="73165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7289321" y="4794121"/>
            <a:ext cx="189781" cy="1660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2" idx="3"/>
          </p:cNvCxnSpPr>
          <p:nvPr/>
        </p:nvCxnSpPr>
        <p:spPr>
          <a:xfrm flipV="1">
            <a:off x="7828876" y="4332456"/>
            <a:ext cx="889294" cy="2308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89662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490_TF66931380" id="{DC75C98B-783C-4255-87B5-0120853E11B3}" vid="{F1DCB6F4-F218-4B29-83D3-19569F209179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3EDE487-EF5C-4E3A-89EA-C4A4C06ADA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E4DFFA-4044-499B-B253-CECDC4E80F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F2E390-9EA7-455D-AC1E-A444746248A2}">
  <ds:schemaRefs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16c05727-aa75-4e4a-9b5f-8a80a1165891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для начальной школы</Template>
  <TotalTime>0</TotalTime>
  <Words>34</Words>
  <Application>Microsoft Office PowerPoint</Application>
  <PresentationFormat>Широкоэкранный</PresentationFormat>
  <Paragraphs>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Franklin Gothic Book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2023-03-14T14:14:32Z</dcterms:created>
  <dcterms:modified xsi:type="dcterms:W3CDTF">2023-03-14T16:07:49Z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